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3" r:id="rId3"/>
    <p:sldId id="256" r:id="rId4"/>
    <p:sldId id="258" r:id="rId5"/>
    <p:sldId id="259" r:id="rId6"/>
    <p:sldId id="260" r:id="rId7"/>
    <p:sldId id="262" r:id="rId8"/>
    <p:sldId id="257" r:id="rId9"/>
  </p:sldIdLst>
  <p:sldSz cx="12192000" cy="6858000"/>
  <p:notesSz cx="6858000" cy="9144000"/>
  <p:custDataLst>
    <p:tags r:id="rId1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圣强 李" initials="圣强" lastIdx="1" clrIdx="0"/>
  <p:cmAuthor id="2" name="admin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4" Type="http://schemas.openxmlformats.org/officeDocument/2006/relationships/tags" Target="tags/tag73.xml"/><Relationship Id="rId13" Type="http://schemas.openxmlformats.org/officeDocument/2006/relationships/commentAuthors" Target="commentAuthors.xml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3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65.xml"/><Relationship Id="rId2" Type="http://schemas.openxmlformats.org/officeDocument/2006/relationships/image" Target="../media/image2.png"/><Relationship Id="rId1" Type="http://schemas.openxmlformats.org/officeDocument/2006/relationships/tags" Target="../tags/tag6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tags" Target="../tags/tag6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9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2.xml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整体.12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7693660" y="5528310"/>
            <a:ext cx="406400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>
              <a:buClrTx/>
              <a:buSzTx/>
              <a:buFontTx/>
            </a:pPr>
            <a:r>
              <a:rPr lang="zh-CN" alt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Miniature Model of Vaping</a:t>
            </a:r>
            <a:endParaRPr lang="zh-CN" altLang="en-US" sz="2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328930" y="346075"/>
            <a:ext cx="406400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Satisfaction Up to the Last Puff</a:t>
            </a:r>
            <a:endParaRPr lang="zh-CN" altLang="en-US" sz="2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图片 1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2104390"/>
            <a:ext cx="12212955" cy="302958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797810" y="3213735"/>
            <a:ext cx="73107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Colorful and Unlimited</a:t>
            </a:r>
            <a:endParaRPr lang="zh-CN" altLang="en-US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assortment of </a:t>
            </a:r>
            <a:r>
              <a:rPr lang="en-US" altLang="zh-CN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colour options matching your every style.</a:t>
            </a:r>
            <a:endParaRPr lang="zh-CN" altLang="en-US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6395" y="151130"/>
            <a:ext cx="11459210" cy="644588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542415" y="4886960"/>
            <a:ext cx="10236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Amber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317365" y="4886960"/>
            <a:ext cx="13843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Light blue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151370" y="4886960"/>
            <a:ext cx="8851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Violet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9858375" y="4886960"/>
            <a:ext cx="12071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emerald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4"/>
          <p:cNvPicPr>
            <a:picLocks noChangeAspect="1"/>
          </p:cNvPicPr>
          <p:nvPr/>
        </p:nvPicPr>
        <p:blipFill>
          <a:blip r:embed="rId1"/>
          <a:srcRect l="6782" r="11928"/>
          <a:stretch>
            <a:fillRect/>
          </a:stretch>
        </p:blipFill>
        <p:spPr>
          <a:xfrm>
            <a:off x="2554605" y="93345"/>
            <a:ext cx="9637395" cy="667067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0" y="4507230"/>
            <a:ext cx="494601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>
              <a:buClrTx/>
              <a:buSzTx/>
              <a:buFontTx/>
            </a:pPr>
            <a:r>
              <a:rPr lang="zh-CN" alt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Mesh coils.</a:t>
            </a:r>
            <a:endParaRPr lang="zh-CN" altLang="en-US" sz="2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buClrTx/>
              <a:buSzTx/>
              <a:buFontTx/>
            </a:pPr>
            <a:r>
              <a:rPr lang="zh-CN" alt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Ultimate flavor.</a:t>
            </a:r>
            <a:endParaRPr lang="zh-CN" altLang="en-US" sz="2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buClrTx/>
              <a:buSzTx/>
              <a:buFontTx/>
            </a:pPr>
            <a:r>
              <a:rPr lang="zh-CN" alt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lasting life</a:t>
            </a:r>
            <a:endParaRPr lang="zh-CN" altLang="en-US" sz="2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59180" y="2045335"/>
            <a:ext cx="354330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  <a:buNone/>
            </a:pPr>
            <a:r>
              <a:rPr lang="zh-CN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Frugal Friendly</a:t>
            </a:r>
            <a:endParaRPr lang="zh-CN" alt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ClrTx/>
              <a:buSzTx/>
              <a:buFontTx/>
              <a:buNone/>
            </a:pPr>
            <a:r>
              <a:rPr lang="zh-CN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Replaceable pod，EASY TO FILL.</a:t>
            </a:r>
            <a:endParaRPr lang="zh-CN" alt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96570" y="1943735"/>
            <a:ext cx="4839970" cy="29705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latin typeface="Arial Black" panose="020B0A04020102020204" charset="0"/>
                <a:cs typeface="Arial Black" panose="020B0A04020102020204" charset="0"/>
              </a:rPr>
              <a:t>SPECIFICATIONS</a:t>
            </a:r>
            <a:endParaRPr lang="zh-CN" altLang="en-US" sz="2800">
              <a:latin typeface="Arial Black" panose="020B0A04020102020204" charset="0"/>
              <a:cs typeface="Arial Black" panose="020B0A04020102020204" charset="0"/>
            </a:endParaRPr>
          </a:p>
          <a:p>
            <a:endParaRPr lang="zh-CN" altLang="en-US" sz="2800">
              <a:latin typeface="Arial Black" panose="020B0A04020102020204" charset="0"/>
              <a:cs typeface="Arial Black" panose="020B0A04020102020204" charset="0"/>
            </a:endParaRPr>
          </a:p>
          <a:p>
            <a:r>
              <a:rPr lang="zh-CN" altLang="en-US" sz="2000">
                <a:latin typeface="+mj-lt"/>
                <a:cs typeface="+mj-lt"/>
              </a:rPr>
              <a:t>Capacity : 2ml</a:t>
            </a:r>
            <a:endParaRPr lang="zh-CN" altLang="en-US" sz="2000">
              <a:latin typeface="+mj-lt"/>
              <a:cs typeface="+mj-lt"/>
            </a:endParaRPr>
          </a:p>
          <a:p>
            <a:r>
              <a:rPr lang="zh-CN" altLang="en-US" sz="2000">
                <a:latin typeface="+mj-lt"/>
                <a:cs typeface="+mj-lt"/>
              </a:rPr>
              <a:t>Resistance : 1</a:t>
            </a:r>
            <a:r>
              <a:rPr lang="en-US" altLang="zh-CN" sz="2000">
                <a:latin typeface="+mj-lt"/>
                <a:cs typeface="+mj-lt"/>
              </a:rPr>
              <a:t>.0Ω</a:t>
            </a:r>
            <a:r>
              <a:rPr lang="zh-CN" altLang="en-US" sz="2000">
                <a:latin typeface="+mj-lt"/>
                <a:cs typeface="+mj-lt"/>
              </a:rPr>
              <a:t>Mesh coil</a:t>
            </a:r>
            <a:endParaRPr lang="zh-CN" altLang="en-US" sz="2000">
              <a:latin typeface="+mj-lt"/>
              <a:cs typeface="+mj-lt"/>
            </a:endParaRPr>
          </a:p>
          <a:p>
            <a:endParaRPr lang="zh-CN" altLang="en-US" sz="2000">
              <a:latin typeface="+mj-lt"/>
              <a:cs typeface="+mj-lt"/>
            </a:endParaRPr>
          </a:p>
          <a:p>
            <a:r>
              <a:rPr lang="zh-CN" altLang="en-US" sz="2000">
                <a:latin typeface="+mj-lt"/>
                <a:cs typeface="+mj-lt"/>
              </a:rPr>
              <a:t>Charging: Type-C</a:t>
            </a:r>
            <a:endParaRPr lang="zh-CN" altLang="en-US" sz="2000">
              <a:latin typeface="+mj-lt"/>
              <a:cs typeface="+mj-lt"/>
            </a:endParaRPr>
          </a:p>
          <a:p>
            <a:r>
              <a:rPr lang="zh-CN" altLang="en-US" sz="2000">
                <a:latin typeface="+mj-lt"/>
                <a:cs typeface="+mj-lt"/>
              </a:rPr>
              <a:t>Battery capacity : 4</a:t>
            </a:r>
            <a:r>
              <a:rPr lang="en-US" altLang="zh-CN" sz="2000">
                <a:latin typeface="+mj-lt"/>
                <a:cs typeface="+mj-lt"/>
              </a:rPr>
              <a:t>2</a:t>
            </a:r>
            <a:r>
              <a:rPr lang="zh-CN" altLang="en-US" sz="2000">
                <a:latin typeface="+mj-lt"/>
                <a:cs typeface="+mj-lt"/>
              </a:rPr>
              <a:t>0mAh</a:t>
            </a:r>
            <a:endParaRPr lang="zh-CN" altLang="en-US" sz="2000">
              <a:latin typeface="+mj-lt"/>
              <a:cs typeface="+mj-lt"/>
            </a:endParaRPr>
          </a:p>
          <a:p>
            <a:r>
              <a:rPr lang="zh-CN" altLang="en-US" sz="2000">
                <a:latin typeface="+mj-lt"/>
                <a:cs typeface="+mj-lt"/>
              </a:rPr>
              <a:t>Activation Mode: Auto-draw</a:t>
            </a:r>
            <a:endParaRPr lang="zh-CN" altLang="en-US" sz="2000">
              <a:latin typeface="+mj-lt"/>
              <a:cs typeface="+mj-lt"/>
            </a:endParaRPr>
          </a:p>
          <a:p>
            <a:r>
              <a:rPr lang="en-US" altLang="zh-CN" sz="2000">
                <a:latin typeface="+mj-lt"/>
                <a:cs typeface="+mj-lt"/>
              </a:rPr>
              <a:t>Dimensions: 44.4mmx17.0mmx65.2mm</a:t>
            </a:r>
            <a:endParaRPr lang="en-US" altLang="zh-CN" sz="2000">
              <a:latin typeface="+mj-lt"/>
              <a:cs typeface="+mj-lt"/>
            </a:endParaRPr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p="http://schemas.openxmlformats.org/presentationml/2006/main">
  <p:tag name="COMMONDATA" val="eyJoZGlkIjoiMDllZTYxYmEyNTgxMDkwNDg0MzhlNDg4NGJhYjBjNTUifQ=="/>
  <p:tag name="KSO_WPP_MARK_KEY" val="1084682c-8a24-45dd-9570-43cef5af076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412</Words>
  <Application>WPS 演示</Application>
  <PresentationFormat>宽屏</PresentationFormat>
  <Paragraphs>32</Paragraphs>
  <Slides>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6" baseType="lpstr">
      <vt:lpstr>Arial</vt:lpstr>
      <vt:lpstr>宋体</vt:lpstr>
      <vt:lpstr>Wingdings</vt:lpstr>
      <vt:lpstr>Wingdings</vt:lpstr>
      <vt:lpstr>Arial Black</vt:lpstr>
      <vt:lpstr>微软雅黑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萝</cp:lastModifiedBy>
  <cp:revision>156</cp:revision>
  <dcterms:created xsi:type="dcterms:W3CDTF">2019-06-19T02:08:00Z</dcterms:created>
  <dcterms:modified xsi:type="dcterms:W3CDTF">2023-08-18T10:12:06Z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ICV">
    <vt:lpwstr>187B63744E444E12B8795D2226BBF127_13</vt:lpwstr>
  </property>
</Properties>
</file>